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767198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160143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44429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814867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69137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253308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84377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200999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454109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789978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488875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4F2B8-C351-41D1-845A-392211A14218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29C9A-1CC3-4EAE-8A85-58276FA89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16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4" y="765175"/>
            <a:ext cx="6696025" cy="582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7587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4"/>
            <a:ext cx="8663562" cy="611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2229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8636810" cy="611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5683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8352606" cy="6534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7869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8680"/>
            <a:ext cx="8353176" cy="593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82642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4772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807" y="2780928"/>
            <a:ext cx="4474795" cy="393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5420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7057032" cy="662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1085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92150"/>
            <a:ext cx="6656608" cy="5761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48633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4813"/>
            <a:ext cx="6336059" cy="633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8643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765175"/>
            <a:ext cx="6684390" cy="5760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4267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5616624" cy="6174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3159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8100392" cy="5752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91336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78" y="620688"/>
            <a:ext cx="7892147" cy="5983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2074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992888" cy="595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3439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788023" cy="3808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73095"/>
            <a:ext cx="4134141" cy="4075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14122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1733"/>
            <a:ext cx="7954354" cy="612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4778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\Pictures\Мальчи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197" y="0"/>
            <a:ext cx="6786563" cy="665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4676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92696"/>
            <a:ext cx="6336109" cy="5576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7414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92150"/>
            <a:ext cx="8322713" cy="554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8708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Бронников</dc:creator>
  <cp:lastModifiedBy>Бронников</cp:lastModifiedBy>
  <cp:revision>6</cp:revision>
  <dcterms:created xsi:type="dcterms:W3CDTF">2015-10-04T10:12:40Z</dcterms:created>
  <dcterms:modified xsi:type="dcterms:W3CDTF">2015-10-04T11:20:23Z</dcterms:modified>
</cp:coreProperties>
</file>