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6719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6014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44429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1486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69137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5330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8437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0099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45410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89978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8887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4F2B8-C351-41D1-845A-392211A14218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9C9A-1CC3-4EAE-8A85-58276FA89C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6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765175"/>
            <a:ext cx="6696025" cy="582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758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4"/>
            <a:ext cx="8663562" cy="611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222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636810" cy="611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568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352606" cy="653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7869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8680"/>
            <a:ext cx="8353176" cy="593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264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772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07" y="2780928"/>
            <a:ext cx="4474795" cy="393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542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7057032" cy="66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085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92150"/>
            <a:ext cx="6656608" cy="576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8633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6336059" cy="633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864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65175"/>
            <a:ext cx="6684390" cy="576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426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616624" cy="61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315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100392" cy="575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133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8" y="620688"/>
            <a:ext cx="7892147" cy="598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207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92888" cy="59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343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788023" cy="380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73095"/>
            <a:ext cx="4134141" cy="407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122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1733"/>
            <a:ext cx="7954354" cy="612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77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Мальчи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97" y="0"/>
            <a:ext cx="6786563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67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6336109" cy="557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41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322713" cy="554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70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Бронников</dc:creator>
  <cp:lastModifiedBy>Бронников</cp:lastModifiedBy>
  <cp:revision>6</cp:revision>
  <dcterms:created xsi:type="dcterms:W3CDTF">2015-10-04T10:12:40Z</dcterms:created>
  <dcterms:modified xsi:type="dcterms:W3CDTF">2015-10-04T11:20:23Z</dcterms:modified>
</cp:coreProperties>
</file>